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0275213" cy="42811700"/>
  <p:notesSz cx="6858000" cy="9144000"/>
  <p:defaultTextStyle>
    <a:defPPr>
      <a:defRPr lang="en-US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10"/>
    <p:restoredTop sz="94615"/>
  </p:normalViewPr>
  <p:slideViewPr>
    <p:cSldViewPr snapToGrid="0" snapToObjects="1">
      <p:cViewPr>
        <p:scale>
          <a:sx n="40" d="100"/>
          <a:sy n="40" d="100"/>
        </p:scale>
        <p:origin x="-1698" y="2952"/>
      </p:cViewPr>
      <p:guideLst>
        <p:guide orient="horz" pos="13484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2389-FB02-6C4A-947E-20AE2CA8E218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0E5CE1-65A2-894E-8F87-C16F8776B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31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6150" y="685800"/>
            <a:ext cx="24257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E5CE1-65A2-894E-8F87-C16F8776B4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769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13299379"/>
            <a:ext cx="25733931" cy="9176767"/>
          </a:xfrm>
          <a:prstGeom prst="rect">
            <a:avLst/>
          </a:prstGeom>
        </p:spPr>
        <p:txBody>
          <a:bodyPr/>
          <a:lstStyle>
            <a:lvl1pPr>
              <a:defRPr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282" y="24259963"/>
            <a:ext cx="21192649" cy="1094076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25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3761" y="9989400"/>
            <a:ext cx="27247692" cy="282537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84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76283" y="10702928"/>
            <a:ext cx="22548726" cy="228031763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14332" y="10702928"/>
            <a:ext cx="67157362" cy="2280317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50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7977" y="2652916"/>
            <a:ext cx="17001160" cy="2352221"/>
          </a:xfrm>
          <a:prstGeom prst="rect">
            <a:avLst/>
          </a:prstGeom>
        </p:spPr>
        <p:txBody>
          <a:bodyPr/>
          <a:lstStyle>
            <a:lvl1pPr algn="l">
              <a:defRPr sz="10000"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3761" y="9989400"/>
            <a:ext cx="27247692" cy="28253743"/>
          </a:xfrm>
          <a:prstGeom prst="rect">
            <a:avLst/>
          </a:prstGeom>
        </p:spPr>
        <p:txBody>
          <a:bodyPr/>
          <a:lstStyle>
            <a:lvl1pPr>
              <a:defRPr>
                <a:latin typeface="Sommet" pitchFamily="50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977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533" y="27510485"/>
            <a:ext cx="25733931" cy="8502879"/>
          </a:xfrm>
          <a:prstGeom prst="rect">
            <a:avLst/>
          </a:prstGeo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533" y="18145428"/>
            <a:ext cx="25733931" cy="936505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17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339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50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67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77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4332" y="62364364"/>
            <a:ext cx="44850417" cy="176370327"/>
          </a:xfrm>
          <a:prstGeom prst="rect">
            <a:avLst/>
          </a:prstGeo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69338" y="62364364"/>
            <a:ext cx="44855671" cy="176370327"/>
          </a:xfrm>
          <a:prstGeom prst="rect">
            <a:avLst/>
          </a:prstGeo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43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761" y="9583085"/>
            <a:ext cx="13376810" cy="399377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000" b="1"/>
            </a:lvl1pPr>
            <a:lvl2pPr marL="2088170" indent="0">
              <a:buNone/>
              <a:defRPr sz="9100" b="1"/>
            </a:lvl2pPr>
            <a:lvl3pPr marL="4176339" indent="0">
              <a:buNone/>
              <a:defRPr sz="8200" b="1"/>
            </a:lvl3pPr>
            <a:lvl4pPr marL="6264509" indent="0">
              <a:buNone/>
              <a:defRPr sz="7300" b="1"/>
            </a:lvl4pPr>
            <a:lvl5pPr marL="8352678" indent="0">
              <a:buNone/>
              <a:defRPr sz="7300" b="1"/>
            </a:lvl5pPr>
            <a:lvl6pPr marL="10440848" indent="0">
              <a:buNone/>
              <a:defRPr sz="7300" b="1"/>
            </a:lvl6pPr>
            <a:lvl7pPr marL="12529017" indent="0">
              <a:buNone/>
              <a:defRPr sz="7300" b="1"/>
            </a:lvl7pPr>
            <a:lvl8pPr marL="14617187" indent="0">
              <a:buNone/>
              <a:defRPr sz="7300" b="1"/>
            </a:lvl8pPr>
            <a:lvl9pPr marL="16705356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761" y="13576859"/>
            <a:ext cx="13376810" cy="24666281"/>
          </a:xfrm>
          <a:prstGeom prst="rect">
            <a:avLst/>
          </a:prstGeo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389" y="9583085"/>
            <a:ext cx="13382065" cy="399377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000" b="1"/>
            </a:lvl1pPr>
            <a:lvl2pPr marL="2088170" indent="0">
              <a:buNone/>
              <a:defRPr sz="9100" b="1"/>
            </a:lvl2pPr>
            <a:lvl3pPr marL="4176339" indent="0">
              <a:buNone/>
              <a:defRPr sz="8200" b="1"/>
            </a:lvl3pPr>
            <a:lvl4pPr marL="6264509" indent="0">
              <a:buNone/>
              <a:defRPr sz="7300" b="1"/>
            </a:lvl4pPr>
            <a:lvl5pPr marL="8352678" indent="0">
              <a:buNone/>
              <a:defRPr sz="7300" b="1"/>
            </a:lvl5pPr>
            <a:lvl6pPr marL="10440848" indent="0">
              <a:buNone/>
              <a:defRPr sz="7300" b="1"/>
            </a:lvl6pPr>
            <a:lvl7pPr marL="12529017" indent="0">
              <a:buNone/>
              <a:defRPr sz="7300" b="1"/>
            </a:lvl7pPr>
            <a:lvl8pPr marL="14617187" indent="0">
              <a:buNone/>
              <a:defRPr sz="7300" b="1"/>
            </a:lvl8pPr>
            <a:lvl9pPr marL="16705356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389" y="13576859"/>
            <a:ext cx="13382065" cy="24666281"/>
          </a:xfrm>
          <a:prstGeom prst="rect">
            <a:avLst/>
          </a:prstGeo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41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1" y="1714453"/>
            <a:ext cx="27247692" cy="713528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72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89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3" y="1704540"/>
            <a:ext cx="9960336" cy="7254205"/>
          </a:xfrm>
          <a:prstGeom prst="rect">
            <a:avLst/>
          </a:prstGeo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767" y="1704543"/>
            <a:ext cx="16924685" cy="36538600"/>
          </a:xfrm>
          <a:prstGeom prst="rect">
            <a:avLst/>
          </a:prstGeo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763" y="8958748"/>
            <a:ext cx="9960336" cy="292843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400"/>
            </a:lvl1pPr>
            <a:lvl2pPr marL="2088170" indent="0">
              <a:buNone/>
              <a:defRPr sz="5500"/>
            </a:lvl2pPr>
            <a:lvl3pPr marL="4176339" indent="0">
              <a:buNone/>
              <a:defRPr sz="4600"/>
            </a:lvl3pPr>
            <a:lvl4pPr marL="6264509" indent="0">
              <a:buNone/>
              <a:defRPr sz="4100"/>
            </a:lvl4pPr>
            <a:lvl5pPr marL="8352678" indent="0">
              <a:buNone/>
              <a:defRPr sz="4100"/>
            </a:lvl5pPr>
            <a:lvl6pPr marL="10440848" indent="0">
              <a:buNone/>
              <a:defRPr sz="4100"/>
            </a:lvl6pPr>
            <a:lvl7pPr marL="12529017" indent="0">
              <a:buNone/>
              <a:defRPr sz="4100"/>
            </a:lvl7pPr>
            <a:lvl8pPr marL="14617187" indent="0">
              <a:buNone/>
              <a:defRPr sz="4100"/>
            </a:lvl8pPr>
            <a:lvl9pPr marL="16705356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12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154" y="29968190"/>
            <a:ext cx="18165128" cy="3537914"/>
          </a:xfrm>
          <a:prstGeom prst="rect">
            <a:avLst/>
          </a:prstGeo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154" y="3825305"/>
            <a:ext cx="18165128" cy="256870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00"/>
            </a:lvl1pPr>
            <a:lvl2pPr marL="2088170" indent="0">
              <a:buNone/>
              <a:defRPr sz="12800"/>
            </a:lvl2pPr>
            <a:lvl3pPr marL="4176339" indent="0">
              <a:buNone/>
              <a:defRPr sz="11000"/>
            </a:lvl3pPr>
            <a:lvl4pPr marL="6264509" indent="0">
              <a:buNone/>
              <a:defRPr sz="9100"/>
            </a:lvl4pPr>
            <a:lvl5pPr marL="8352678" indent="0">
              <a:buNone/>
              <a:defRPr sz="9100"/>
            </a:lvl5pPr>
            <a:lvl6pPr marL="10440848" indent="0">
              <a:buNone/>
              <a:defRPr sz="9100"/>
            </a:lvl6pPr>
            <a:lvl7pPr marL="12529017" indent="0">
              <a:buNone/>
              <a:defRPr sz="9100"/>
            </a:lvl7pPr>
            <a:lvl8pPr marL="14617187" indent="0">
              <a:buNone/>
              <a:defRPr sz="9100"/>
            </a:lvl8pPr>
            <a:lvl9pPr marL="16705356" indent="0">
              <a:buNone/>
              <a:defRPr sz="91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154" y="33506104"/>
            <a:ext cx="18165128" cy="50244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400"/>
            </a:lvl1pPr>
            <a:lvl2pPr marL="2088170" indent="0">
              <a:buNone/>
              <a:defRPr sz="5500"/>
            </a:lvl2pPr>
            <a:lvl3pPr marL="4176339" indent="0">
              <a:buNone/>
              <a:defRPr sz="4600"/>
            </a:lvl3pPr>
            <a:lvl4pPr marL="6264509" indent="0">
              <a:buNone/>
              <a:defRPr sz="4100"/>
            </a:lvl4pPr>
            <a:lvl5pPr marL="8352678" indent="0">
              <a:buNone/>
              <a:defRPr sz="4100"/>
            </a:lvl5pPr>
            <a:lvl6pPr marL="10440848" indent="0">
              <a:buNone/>
              <a:defRPr sz="4100"/>
            </a:lvl6pPr>
            <a:lvl7pPr marL="12529017" indent="0">
              <a:buNone/>
              <a:defRPr sz="4100"/>
            </a:lvl7pPr>
            <a:lvl8pPr marL="14617187" indent="0">
              <a:buNone/>
              <a:defRPr sz="4100"/>
            </a:lvl8pPr>
            <a:lvl9pPr marL="16705356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13761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1516A2DB-5E56-684A-96DC-9BEBC5CFD730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344031" y="39680106"/>
            <a:ext cx="9587151" cy="22793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1697236" y="39680106"/>
            <a:ext cx="7064216" cy="2279327"/>
          </a:xfrm>
          <a:prstGeom prst="rect">
            <a:avLst/>
          </a:prstGeom>
        </p:spPr>
        <p:txBody>
          <a:bodyPr/>
          <a:lstStyle/>
          <a:p>
            <a:fld id="{0CB39F1A-5E86-644C-9604-CE1653FC4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53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0275213" cy="4280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09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746619" y="4491452"/>
            <a:ext cx="20795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200" dirty="0" smtClean="0">
                <a:latin typeface="Arial" charset="0"/>
                <a:ea typeface="Arial" charset="0"/>
                <a:cs typeface="Arial" charset="0"/>
              </a:rPr>
              <a:t>Taste of Research Summer Scholarship Program</a:t>
            </a:r>
            <a:endParaRPr lang="en-AU" sz="7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46619" y="3137235"/>
            <a:ext cx="146888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6600" dirty="0" smtClean="0">
                <a:latin typeface="Arial" charset="0"/>
                <a:ea typeface="Arial" charset="0"/>
                <a:cs typeface="Arial" charset="0"/>
              </a:rPr>
              <a:t>Engineering</a:t>
            </a:r>
            <a:endParaRPr lang="en-AU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777708" y="16366210"/>
            <a:ext cx="13827383" cy="3384101"/>
          </a:xfrm>
          <a:prstGeom prst="roundRect">
            <a:avLst/>
          </a:prstGeom>
          <a:solidFill>
            <a:srgbClr val="B9CD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ounded Rectangle 4"/>
          <p:cNvSpPr/>
          <p:nvPr/>
        </p:nvSpPr>
        <p:spPr>
          <a:xfrm>
            <a:off x="777709" y="20639481"/>
            <a:ext cx="28677536" cy="17186868"/>
          </a:xfrm>
          <a:prstGeom prst="roundRect">
            <a:avLst>
              <a:gd name="adj" fmla="val 4369"/>
            </a:avLst>
          </a:prstGeom>
          <a:noFill/>
          <a:ln w="127000">
            <a:solidFill>
              <a:srgbClr val="B9CDE5"/>
            </a:solidFill>
          </a:ln>
          <a:effectLst>
            <a:outerShdw blurRad="40000" dist="23000" dir="5400000" rotWithShape="0">
              <a:schemeClr val="bg1">
                <a:alpha val="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ounded Rectangle 5"/>
          <p:cNvSpPr/>
          <p:nvPr/>
        </p:nvSpPr>
        <p:spPr>
          <a:xfrm>
            <a:off x="930105" y="10206786"/>
            <a:ext cx="20353469" cy="5420628"/>
          </a:xfrm>
          <a:prstGeom prst="roundRect">
            <a:avLst/>
          </a:prstGeom>
          <a:noFill/>
          <a:ln w="127000">
            <a:solidFill>
              <a:srgbClr val="B9CDE5"/>
            </a:solidFill>
          </a:ln>
          <a:effectLst>
            <a:outerShdw blurRad="40000" dist="23000" dir="5400000" rotWithShape="0">
              <a:schemeClr val="bg1">
                <a:alpha val="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/>
          <p:cNvSpPr txBox="1"/>
          <p:nvPr/>
        </p:nvSpPr>
        <p:spPr>
          <a:xfrm>
            <a:off x="146888" y="6721144"/>
            <a:ext cx="29843999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 smtClean="0">
                <a:latin typeface="Arial" pitchFamily="34" charset="0"/>
                <a:cs typeface="Arial" pitchFamily="34" charset="0"/>
              </a:rPr>
              <a:t>Title: Arial font, bold, 82pt</a:t>
            </a:r>
          </a:p>
          <a:p>
            <a:pPr algn="ctr"/>
            <a:r>
              <a:rPr lang="en-AU" sz="7200" i="1" dirty="0" smtClean="0">
                <a:latin typeface="Arial" pitchFamily="34" charset="0"/>
                <a:cs typeface="Arial" pitchFamily="34" charset="0"/>
              </a:rPr>
              <a:t>Author: Arial font, italic, 72pt</a:t>
            </a:r>
          </a:p>
          <a:p>
            <a:pPr algn="ctr"/>
            <a:r>
              <a:rPr lang="en-AU" sz="4800" i="1" dirty="0" smtClean="0">
                <a:latin typeface="Arial" pitchFamily="34" charset="0"/>
                <a:cs typeface="Arial" pitchFamily="34" charset="0"/>
              </a:rPr>
              <a:t>Supervisor: Arial font, italic, 48pt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165800" y="6571721"/>
            <a:ext cx="149733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0" dirty="0" smtClean="0">
                <a:latin typeface="Arial"/>
                <a:cs typeface="Arial"/>
              </a:rPr>
              <a:t>Red Box represents bleed lines. Delete Red Box once poster is complete, prior to submission.</a:t>
            </a:r>
            <a:endParaRPr lang="en-AU" sz="7000" dirty="0">
              <a:latin typeface="Arial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47066" y="10565960"/>
            <a:ext cx="8493287" cy="66099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AU" sz="3600" b="1" dirty="0" smtClean="0">
                <a:latin typeface="Arial" pitchFamily="34" charset="0"/>
                <a:cs typeface="Arial" pitchFamily="34" charset="0"/>
              </a:rPr>
              <a:t>Heading: Arial font, bold, 36pt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70091" y="16681787"/>
            <a:ext cx="12622464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AU" sz="3600" b="1" dirty="0" smtClean="0">
                <a:latin typeface="Arial" pitchFamily="34" charset="0"/>
                <a:cs typeface="Arial" pitchFamily="34" charset="0"/>
              </a:rPr>
              <a:t>Heading: Arial font, bold, 36pt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70090" y="21224703"/>
            <a:ext cx="27634006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AU" sz="3600" b="1" dirty="0" smtClean="0">
                <a:latin typeface="Arial" pitchFamily="34" charset="0"/>
                <a:cs typeface="Arial" pitchFamily="34" charset="0"/>
              </a:rPr>
              <a:t>Heading: Arial font, bold, 36pt</a:t>
            </a:r>
          </a:p>
        </p:txBody>
      </p:sp>
      <p:pic>
        <p:nvPicPr>
          <p:cNvPr id="12" name="Picture 11" descr="41957-hi-Cleanfield_VAW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8006" y="10206786"/>
            <a:ext cx="7227504" cy="5420628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 descr="Figure3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090" y="24404506"/>
            <a:ext cx="6835609" cy="6480000"/>
          </a:xfrm>
          <a:prstGeom prst="rect">
            <a:avLst/>
          </a:prstGeom>
        </p:spPr>
      </p:pic>
      <p:pic>
        <p:nvPicPr>
          <p:cNvPr id="14" name="Picture 13" descr="Figure3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94712" y="24326376"/>
            <a:ext cx="6835609" cy="6479999"/>
          </a:xfrm>
          <a:prstGeom prst="rect">
            <a:avLst/>
          </a:prstGeom>
        </p:spPr>
      </p:pic>
      <p:pic>
        <p:nvPicPr>
          <p:cNvPr id="15" name="Picture 14" descr="Figure3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95725" y="24519390"/>
            <a:ext cx="6835609" cy="6479999"/>
          </a:xfrm>
          <a:prstGeom prst="rect">
            <a:avLst/>
          </a:prstGeom>
        </p:spPr>
      </p:pic>
      <p:pic>
        <p:nvPicPr>
          <p:cNvPr id="16" name="Picture 15" descr="Figure3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5388" y="31346350"/>
            <a:ext cx="6835609" cy="6479999"/>
          </a:xfrm>
          <a:prstGeom prst="rect">
            <a:avLst/>
          </a:prstGeom>
        </p:spPr>
      </p:pic>
      <p:pic>
        <p:nvPicPr>
          <p:cNvPr id="17" name="Picture 16" descr="Figure3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82501" y="31307284"/>
            <a:ext cx="6835608" cy="6479999"/>
          </a:xfrm>
          <a:prstGeom prst="rect">
            <a:avLst/>
          </a:prstGeom>
        </p:spPr>
      </p:pic>
      <p:pic>
        <p:nvPicPr>
          <p:cNvPr id="18" name="Picture 17" descr="Figure3.jp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154501" y="31307285"/>
            <a:ext cx="6835608" cy="647999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347065" y="11496363"/>
            <a:ext cx="19048660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just"/>
            <a:r>
              <a:rPr lang="en-AU" sz="2400" dirty="0" smtClean="0">
                <a:latin typeface="Arial" pitchFamily="34" charset="0"/>
                <a:cs typeface="Arial" pitchFamily="34" charset="0"/>
              </a:rPr>
              <a:t>Body text: Arial font, 24pt</a:t>
            </a:r>
            <a:endParaRPr lang="en-AU" sz="2400" b="1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70092" y="17482066"/>
            <a:ext cx="12608212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just"/>
            <a:r>
              <a:rPr lang="en-AU" sz="2400" dirty="0" smtClean="0">
                <a:latin typeface="Arial" pitchFamily="34" charset="0"/>
                <a:cs typeface="Arial" pitchFamily="34" charset="0"/>
              </a:rPr>
              <a:t>Body text: Arial font, 24pt</a:t>
            </a:r>
            <a:endParaRPr lang="en-AU" sz="2400" b="1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70090" y="22324930"/>
            <a:ext cx="12008089" cy="55399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AU" sz="3000" i="1" dirty="0" smtClean="0">
                <a:latin typeface="Arial" pitchFamily="34" charset="0"/>
                <a:cs typeface="Arial" pitchFamily="34" charset="0"/>
              </a:rPr>
              <a:t>Sub-heading: Arial font, italic 30pt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270091" y="23256754"/>
            <a:ext cx="13335000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just"/>
            <a:r>
              <a:rPr lang="en-AU" sz="2400" dirty="0" smtClean="0">
                <a:latin typeface="Arial" pitchFamily="34" charset="0"/>
                <a:cs typeface="Arial" pitchFamily="34" charset="0"/>
              </a:rPr>
              <a:t>Body text: Arial font, 24pt</a:t>
            </a:r>
            <a:endParaRPr lang="en-AU" sz="2400" b="1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748324" y="38309287"/>
            <a:ext cx="28677537" cy="4252706"/>
          </a:xfrm>
          <a:prstGeom prst="roundRect">
            <a:avLst/>
          </a:prstGeom>
          <a:solidFill>
            <a:srgbClr val="B9CD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1347066" y="40044922"/>
            <a:ext cx="12622464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AU" sz="3600" b="1" dirty="0" smtClean="0">
                <a:latin typeface="Arial" pitchFamily="34" charset="0"/>
                <a:cs typeface="Arial" pitchFamily="34" charset="0"/>
              </a:rPr>
              <a:t>Heading: Arial font, bold, 36pt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47067" y="40845201"/>
            <a:ext cx="12608212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just"/>
            <a:r>
              <a:rPr lang="en-AU" sz="2400" dirty="0" smtClean="0">
                <a:latin typeface="Arial" pitchFamily="34" charset="0"/>
                <a:cs typeface="Arial" pitchFamily="34" charset="0"/>
              </a:rPr>
              <a:t>Body text: Arial font, 24pt</a:t>
            </a:r>
            <a:endParaRPr lang="en-AU" sz="2400" b="1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15068888" y="16366210"/>
            <a:ext cx="14386357" cy="3384101"/>
          </a:xfrm>
          <a:prstGeom prst="roundRect">
            <a:avLst/>
          </a:prstGeom>
          <a:solidFill>
            <a:srgbClr val="B9CD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TextBox 26"/>
          <p:cNvSpPr txBox="1"/>
          <p:nvPr/>
        </p:nvSpPr>
        <p:spPr>
          <a:xfrm>
            <a:off x="15561271" y="16681787"/>
            <a:ext cx="12622464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AU" sz="3600" b="1" dirty="0" smtClean="0">
                <a:latin typeface="Arial" pitchFamily="34" charset="0"/>
                <a:cs typeface="Arial" pitchFamily="34" charset="0"/>
              </a:rPr>
              <a:t>Heading: Arial font, bold, 36pt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561272" y="17482066"/>
            <a:ext cx="12608212" cy="4616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just"/>
            <a:r>
              <a:rPr lang="en-AU" sz="2400" dirty="0" smtClean="0">
                <a:latin typeface="Arial" pitchFamily="34" charset="0"/>
                <a:cs typeface="Arial" pitchFamily="34" charset="0"/>
              </a:rPr>
              <a:t>Body text: Arial font, 24pt</a:t>
            </a:r>
            <a:endParaRPr lang="en-AU" sz="2400" b="1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165800" y="11226954"/>
            <a:ext cx="151257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0" dirty="0" smtClean="0">
                <a:solidFill>
                  <a:srgbClr val="FF0000"/>
                </a:solidFill>
                <a:latin typeface="Arial"/>
                <a:cs typeface="Arial"/>
              </a:rPr>
              <a:t>Images/graphs appearing on this template are placeholders only. Number and position of images/graphs can be customised.</a:t>
            </a:r>
            <a:endParaRPr lang="en-AU" sz="7000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1165800" y="17328118"/>
            <a:ext cx="14973300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0" dirty="0" smtClean="0">
                <a:latin typeface="Arial"/>
                <a:cs typeface="Arial"/>
              </a:rPr>
              <a:t>Paragraph and character styles have been set as indicated. Please do not change formatting. However, size and position of boxes can be modified to fit text.</a:t>
            </a:r>
            <a:endParaRPr lang="en-AU" sz="7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2000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Research A0 Poster Portrait" id="{8BDF908C-F47E-DE48-B6AE-BEA1722AA09C}" vid="{4A0CFD71-B8FB-CB46-BC79-F0888F4ADE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A0 Poster Portrait</Template>
  <TotalTime>4</TotalTime>
  <Words>180</Words>
  <Application>Microsoft Office PowerPoint</Application>
  <PresentationFormat>Custom</PresentationFormat>
  <Paragraphs>20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Linda Przhedetsky</dc:creator>
  <cp:lastModifiedBy>Alman Yeung</cp:lastModifiedBy>
  <cp:revision>2</cp:revision>
  <dcterms:created xsi:type="dcterms:W3CDTF">2017-01-19T01:34:49Z</dcterms:created>
  <dcterms:modified xsi:type="dcterms:W3CDTF">2018-01-17T23:06:25Z</dcterms:modified>
</cp:coreProperties>
</file>

<file path=docProps/thumbnail.jpeg>
</file>